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93" r:id="rId5"/>
    <p:sldId id="292" r:id="rId6"/>
    <p:sldId id="294" r:id="rId7"/>
    <p:sldId id="291" r:id="rId8"/>
  </p:sldIdLst>
  <p:sldSz cx="13004800" cy="9753600"/>
  <p:notesSz cx="6858000" cy="9144000"/>
  <p:defaultTextStyle>
    <a:defPPr>
      <a:defRPr lang="fi-FI"/>
    </a:defPPr>
    <a:lvl1pPr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1pPr>
    <a:lvl2pPr marL="228600"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2pPr>
    <a:lvl3pPr marL="457200"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3pPr>
    <a:lvl4pPr marL="685800"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4pPr>
    <a:lvl5pPr marL="914400" algn="ctr" defTabSz="546100" rtl="0" fontAlgn="base" hangingPunct="0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13" autoAdjust="0"/>
  </p:normalViewPr>
  <p:slideViewPr>
    <p:cSldViewPr>
      <p:cViewPr>
        <p:scale>
          <a:sx n="41" d="100"/>
          <a:sy n="41" d="100"/>
        </p:scale>
        <p:origin x="-2514" y="-108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fi-FI" smtClean="0">
                <a:sym typeface="Lucida Grande" charset="0"/>
              </a:rPr>
              <a:t>Second level</a:t>
            </a:r>
          </a:p>
          <a:p>
            <a:pPr lvl="2"/>
            <a:r>
              <a:rPr lang="fi-FI" smtClean="0">
                <a:sym typeface="Lucida Grande" charset="0"/>
              </a:rPr>
              <a:t>Third level</a:t>
            </a:r>
          </a:p>
          <a:p>
            <a:pPr lvl="3"/>
            <a:r>
              <a:rPr lang="fi-FI" smtClean="0">
                <a:sym typeface="Lucida Grande" charset="0"/>
              </a:rPr>
              <a:t>Fourth level</a:t>
            </a:r>
          </a:p>
          <a:p>
            <a:pPr lvl="4"/>
            <a:r>
              <a:rPr lang="fi-FI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46100" rtl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marL="228600" algn="l" defTabSz="546100" rtl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546100" rtl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546100" rtl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546100" rtl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2pPr>
      <a:lvl3pPr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3pPr>
      <a:lvl4pPr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4pPr>
      <a:lvl5pPr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5pPr>
      <a:lvl6pPr marL="457200"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6pPr>
      <a:lvl7pPr marL="914400"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7pPr>
      <a:lvl8pPr marL="1371600"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8pPr>
      <a:lvl9pPr marL="1828800" algn="ctr" defTabSz="5461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9pPr>
    </p:titleStyle>
    <p:bodyStyle>
      <a:lvl1pPr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457200"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914400"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1371600"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828800" algn="ctr" defTabSz="546100" rtl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huseutu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roppedImage.pdf"/>
          <p:cNvPicPr>
            <a:picLocks noChangeAspect="1"/>
          </p:cNvPicPr>
          <p:nvPr/>
        </p:nvPicPr>
        <p:blipFill>
          <a:blip r:embed="rId2" cstate="print"/>
          <a:srcRect b="17790"/>
          <a:stretch>
            <a:fillRect/>
          </a:stretch>
        </p:blipFill>
        <p:spPr bwMode="auto">
          <a:xfrm>
            <a:off x="2060575" y="2341563"/>
            <a:ext cx="8958263" cy="3457575"/>
          </a:xfrm>
          <a:prstGeom prst="rect">
            <a:avLst/>
          </a:prstGeom>
          <a:noFill/>
          <a:ln w="3175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074" name="AutoShape 2"/>
          <p:cNvSpPr>
            <a:spLocks/>
          </p:cNvSpPr>
          <p:nvPr/>
        </p:nvSpPr>
        <p:spPr bwMode="auto">
          <a:xfrm>
            <a:off x="1677864" y="5884912"/>
            <a:ext cx="8928992" cy="1525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3175" cap="flat" cmpd="sng">
            <a:noFill/>
            <a:prstDash val="solid"/>
            <a:miter lim="0"/>
            <a:headEnd/>
            <a:tailEnd/>
          </a:ln>
          <a:effectLst/>
        </p:spPr>
        <p:txBody>
          <a:bodyPr lIns="40640" tIns="40640" rIns="40640" bIns="40640"/>
          <a:lstStyle/>
          <a:p>
            <a:r>
              <a:rPr lang="fi-FI" sz="6000" b="1" dirty="0" err="1" smtClean="0">
                <a:latin typeface="Ubuntu" charset="0"/>
                <a:ea typeface="Ubuntu" charset="0"/>
                <a:cs typeface="Ubuntu" charset="0"/>
                <a:sym typeface="Ubuntu" charset="0"/>
              </a:rPr>
              <a:t>Transnational</a:t>
            </a:r>
            <a:r>
              <a:rPr lang="fi-FI" sz="6000" b="1" dirty="0" smtClean="0">
                <a:latin typeface="Ubuntu" charset="0"/>
                <a:ea typeface="Ubuntu" charset="0"/>
                <a:cs typeface="Ubuntu" charset="0"/>
                <a:sym typeface="Ubuntu" charset="0"/>
              </a:rPr>
              <a:t> </a:t>
            </a:r>
            <a:r>
              <a:rPr lang="fi-FI" sz="6000" b="1" dirty="0" err="1" smtClean="0">
                <a:latin typeface="Ubuntu" charset="0"/>
                <a:ea typeface="Ubuntu" charset="0"/>
                <a:cs typeface="Ubuntu" charset="0"/>
                <a:sym typeface="Ubuntu" charset="0"/>
              </a:rPr>
              <a:t>Projects</a:t>
            </a:r>
            <a:endParaRPr lang="fi-FI" sz="6000" b="1" dirty="0">
              <a:latin typeface="Ubuntu" charset="0"/>
              <a:ea typeface="Ubuntu" charset="0"/>
              <a:cs typeface="Ubuntu" charset="0"/>
              <a:sym typeface="Ubuntu" charset="0"/>
            </a:endParaRPr>
          </a:p>
          <a:p>
            <a:r>
              <a:rPr lang="fi-FI" sz="4500" dirty="0" smtClean="0">
                <a:latin typeface="Ubuntu" charset="0"/>
                <a:sym typeface="Ubuntu" charset="0"/>
              </a:rPr>
              <a:t>LAG Karhuseutu</a:t>
            </a:r>
          </a:p>
          <a:p>
            <a:endParaRPr lang="fi-FI" sz="4500" dirty="0" smtClean="0">
              <a:latin typeface="Ubuntu" charset="0"/>
              <a:sym typeface="Ubuntu" charset="0"/>
            </a:endParaRPr>
          </a:p>
          <a:p>
            <a:r>
              <a:rPr lang="fi-FI" sz="4500" dirty="0" smtClean="0">
                <a:latin typeface="Ubuntu" charset="0"/>
                <a:sym typeface="Ubuntu" charset="0"/>
              </a:rPr>
              <a:t>Spain, Madrid </a:t>
            </a:r>
            <a:r>
              <a:rPr lang="fi-FI" sz="4500" dirty="0" smtClean="0">
                <a:latin typeface="Ubuntu" charset="0"/>
                <a:sym typeface="Ubuntu" charset="0"/>
              </a:rPr>
              <a:t>25.10.2016</a:t>
            </a:r>
            <a:endParaRPr lang="fi-FI" dirty="0"/>
          </a:p>
        </p:txBody>
      </p:sp>
      <p:pic>
        <p:nvPicPr>
          <p:cNvPr id="1026" name="Picture 2" descr="lippu_ja_tunnuslause_engla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65994" cy="113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_Leader_RGB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4928" y="7901136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85776" y="2860576"/>
            <a:ext cx="4536504" cy="51845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175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l"/>
            <a:endParaRPr lang="en-US" dirty="0">
              <a:latin typeface="Sylfaen" pitchFamily="18" charset="0"/>
            </a:endParaRPr>
          </a:p>
        </p:txBody>
      </p:sp>
      <p:pic>
        <p:nvPicPr>
          <p:cNvPr id="5122" name="Picture 2" descr="droppedImage.pdf"/>
          <p:cNvPicPr>
            <a:picLocks noChangeAspect="1"/>
          </p:cNvPicPr>
          <p:nvPr/>
        </p:nvPicPr>
        <p:blipFill>
          <a:blip r:embed="rId2" cstate="print"/>
          <a:srcRect b="17790"/>
          <a:stretch>
            <a:fillRect/>
          </a:stretch>
        </p:blipFill>
        <p:spPr bwMode="auto">
          <a:xfrm>
            <a:off x="-9191625" y="8037513"/>
            <a:ext cx="26220738" cy="10120312"/>
          </a:xfrm>
          <a:prstGeom prst="rect">
            <a:avLst/>
          </a:prstGeom>
          <a:noFill/>
          <a:ln w="3175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124" name="AutoShape 4"/>
          <p:cNvSpPr>
            <a:spLocks/>
          </p:cNvSpPr>
          <p:nvPr/>
        </p:nvSpPr>
        <p:spPr bwMode="auto">
          <a:xfrm>
            <a:off x="1749872" y="628328"/>
            <a:ext cx="10369152" cy="9350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3175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4400" b="1" dirty="0" smtClean="0">
                <a:latin typeface="Ubuntu" pitchFamily="34" charset="0"/>
              </a:rPr>
              <a:t>Finland, LAG </a:t>
            </a:r>
            <a:r>
              <a:rPr lang="en-US" sz="4400" b="1" dirty="0" err="1" smtClean="0">
                <a:latin typeface="Ubuntu" pitchFamily="34" charset="0"/>
              </a:rPr>
              <a:t>Karhuseutu</a:t>
            </a:r>
            <a:endParaRPr lang="en-US" sz="4400" b="1" dirty="0">
              <a:latin typeface="Ubuntu" pitchFamily="34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081088" y="1624013"/>
            <a:ext cx="10841037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40640" tIns="40640" rIns="40640" bIns="40640" anchor="ctr"/>
          <a:lstStyle/>
          <a:p>
            <a:pPr defTabSz="584200"/>
            <a:endParaRPr lang="fi-FI" sz="4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Kuva 6" descr="karhuseutu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704" y="196280"/>
            <a:ext cx="1728192" cy="693563"/>
          </a:xfrm>
          <a:prstGeom prst="rect">
            <a:avLst/>
          </a:prstGeom>
        </p:spPr>
      </p:pic>
      <p:pic>
        <p:nvPicPr>
          <p:cNvPr id="8" name="Shape 8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73808" y="1852464"/>
            <a:ext cx="11477506" cy="72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85776" y="2716560"/>
            <a:ext cx="5721473" cy="5002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175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l"/>
            <a:endParaRPr lang="en-US" sz="3200" dirty="0">
              <a:latin typeface="Sylfaen" pitchFamily="18" charset="0"/>
            </a:endParaRPr>
          </a:p>
        </p:txBody>
      </p:sp>
      <p:pic>
        <p:nvPicPr>
          <p:cNvPr id="5122" name="Picture 2" descr="droppedImage.pdf"/>
          <p:cNvPicPr>
            <a:picLocks noChangeAspect="1"/>
          </p:cNvPicPr>
          <p:nvPr/>
        </p:nvPicPr>
        <p:blipFill>
          <a:blip r:embed="rId2" cstate="print"/>
          <a:srcRect b="17790"/>
          <a:stretch>
            <a:fillRect/>
          </a:stretch>
        </p:blipFill>
        <p:spPr bwMode="auto">
          <a:xfrm>
            <a:off x="-9191625" y="8037513"/>
            <a:ext cx="26220738" cy="10120312"/>
          </a:xfrm>
          <a:prstGeom prst="rect">
            <a:avLst/>
          </a:prstGeom>
          <a:noFill/>
          <a:ln w="3175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124" name="AutoShape 4"/>
          <p:cNvSpPr>
            <a:spLocks/>
          </p:cNvSpPr>
          <p:nvPr/>
        </p:nvSpPr>
        <p:spPr bwMode="auto">
          <a:xfrm>
            <a:off x="1029792" y="916360"/>
            <a:ext cx="11161240" cy="9350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3175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endParaRPr lang="en-US" sz="4400" dirty="0">
              <a:latin typeface="Ubuntu" pitchFamily="34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101800" y="1708448"/>
            <a:ext cx="10841037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40640" tIns="40640" rIns="40640" bIns="40640" anchor="ctr"/>
          <a:lstStyle/>
          <a:p>
            <a:pPr defTabSz="584200"/>
            <a:endParaRPr lang="fi-FI" sz="4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Kuva 6" descr="karhuseutu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704" y="196280"/>
            <a:ext cx="1728192" cy="693563"/>
          </a:xfrm>
          <a:prstGeom prst="rect">
            <a:avLst/>
          </a:prstGeom>
        </p:spPr>
      </p:pic>
      <p:pic>
        <p:nvPicPr>
          <p:cNvPr id="9" name="Picture 5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9833" y="2212505"/>
            <a:ext cx="10297144" cy="78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orakulmio 9"/>
          <p:cNvSpPr/>
          <p:nvPr/>
        </p:nvSpPr>
        <p:spPr>
          <a:xfrm>
            <a:off x="2253928" y="484312"/>
            <a:ext cx="9217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Finland: the most rural country in </a:t>
            </a:r>
            <a:r>
              <a:rPr lang="en-GB" dirty="0" smtClean="0"/>
              <a:t>EU</a:t>
            </a:r>
            <a:endParaRPr lang="fi-FI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 bwMode="auto">
          <a:xfrm>
            <a:off x="885776" y="700336"/>
            <a:ext cx="3312368" cy="2088232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Problem</a:t>
            </a:r>
            <a:endParaRPr kumimoji="0" lang="fi-FI" sz="3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" name="Ellipsi 5"/>
          <p:cNvSpPr/>
          <p:nvPr/>
        </p:nvSpPr>
        <p:spPr bwMode="auto">
          <a:xfrm>
            <a:off x="5134248" y="1204392"/>
            <a:ext cx="6336704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Project TNC</a:t>
            </a:r>
            <a:r>
              <a:rPr kumimoji="0" lang="fi-FI" sz="3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kumimoji="0" lang="fi-FI" sz="3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coordinator</a:t>
            </a:r>
            <a:endParaRPr kumimoji="0" lang="fi-FI" sz="3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" name="Ellipsi 8"/>
          <p:cNvSpPr/>
          <p:nvPr/>
        </p:nvSpPr>
        <p:spPr bwMode="auto">
          <a:xfrm>
            <a:off x="0" y="2932584"/>
            <a:ext cx="3334048" cy="266429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Activation</a:t>
            </a:r>
            <a:r>
              <a:rPr kumimoji="0" lang="fi-FI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</a:p>
        </p:txBody>
      </p:sp>
      <p:sp>
        <p:nvSpPr>
          <p:cNvPr id="10" name="Ellipsi 9"/>
          <p:cNvSpPr/>
          <p:nvPr/>
        </p:nvSpPr>
        <p:spPr bwMode="auto">
          <a:xfrm>
            <a:off x="3478064" y="3220616"/>
            <a:ext cx="3168352" cy="216024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Looking</a:t>
            </a:r>
            <a:r>
              <a:rPr kumimoji="0" lang="fi-FI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for</a:t>
            </a:r>
            <a:r>
              <a:rPr kumimoji="0" lang="fi-FI" sz="3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kumimoji="0" lang="fi-FI" sz="3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partners</a:t>
            </a:r>
            <a:endParaRPr kumimoji="0" lang="fi-FI" sz="3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" name="Ellipsi 10"/>
          <p:cNvSpPr/>
          <p:nvPr/>
        </p:nvSpPr>
        <p:spPr bwMode="auto">
          <a:xfrm>
            <a:off x="10102800" y="2644552"/>
            <a:ext cx="2902000" cy="28803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4400" dirty="0" err="1" smtClean="0"/>
              <a:t>Documents</a:t>
            </a:r>
            <a:endParaRPr kumimoji="0" lang="fi-FI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Pyöristetty suorakulmio 11"/>
          <p:cNvSpPr/>
          <p:nvPr/>
        </p:nvSpPr>
        <p:spPr bwMode="auto">
          <a:xfrm>
            <a:off x="1389832" y="5812904"/>
            <a:ext cx="10081120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11 TNC -43</a:t>
            </a:r>
            <a:r>
              <a:rPr kumimoji="0" lang="fi-FI" sz="3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kumimoji="0" lang="fi-FI" sz="3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different</a:t>
            </a:r>
            <a:r>
              <a:rPr kumimoji="0" lang="fi-FI" sz="3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kumimoji="0" lang="fi-FI" sz="3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LAGs</a:t>
            </a:r>
            <a:r>
              <a:rPr kumimoji="0" lang="fi-FI" sz="3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-23 </a:t>
            </a:r>
            <a:r>
              <a:rPr kumimoji="0" lang="fi-FI" sz="3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countries</a:t>
            </a:r>
            <a:endParaRPr kumimoji="0" lang="fi-FI" sz="3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" name="Ellipsi 12"/>
          <p:cNvSpPr/>
          <p:nvPr/>
        </p:nvSpPr>
        <p:spPr bwMode="auto">
          <a:xfrm>
            <a:off x="453728" y="6749008"/>
            <a:ext cx="3744416" cy="30045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/>
              <a:t>Top </a:t>
            </a:r>
            <a:r>
              <a:rPr lang="fi-FI" dirty="0" err="1" smtClean="0"/>
              <a:t>developed</a:t>
            </a:r>
            <a:r>
              <a:rPr lang="fi-FI" dirty="0" smtClean="0"/>
              <a:t> </a:t>
            </a:r>
            <a:r>
              <a:rPr lang="fi-FI" dirty="0" err="1" smtClean="0"/>
              <a:t>rural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endParaRPr kumimoji="0" lang="fi-FI" sz="3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" name="Ellipsi 13"/>
          <p:cNvSpPr/>
          <p:nvPr/>
        </p:nvSpPr>
        <p:spPr bwMode="auto">
          <a:xfrm>
            <a:off x="4414168" y="6677000"/>
            <a:ext cx="3168352" cy="25202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Innovations</a:t>
            </a:r>
            <a:r>
              <a:rPr kumimoji="0" lang="fi-FI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</a:p>
        </p:txBody>
      </p:sp>
      <p:sp>
        <p:nvSpPr>
          <p:cNvPr id="15" name="Ellipsi 14"/>
          <p:cNvSpPr/>
          <p:nvPr/>
        </p:nvSpPr>
        <p:spPr bwMode="auto">
          <a:xfrm>
            <a:off x="7654528" y="6677000"/>
            <a:ext cx="4392488" cy="2736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Tourism</a:t>
            </a:r>
            <a:r>
              <a:rPr kumimoji="0" lang="fi-FI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kumimoji="0" lang="fi-FI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encreasing</a:t>
            </a:r>
            <a:r>
              <a:rPr kumimoji="0" lang="fi-FI" sz="3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 &gt; New </a:t>
            </a:r>
            <a:r>
              <a:rPr kumimoji="0" lang="fi-FI" sz="3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jobs</a:t>
            </a:r>
            <a:endParaRPr kumimoji="0" lang="fi-FI" sz="3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17" name="Suora nuoliyhdysviiva 16"/>
          <p:cNvCxnSpPr/>
          <p:nvPr/>
        </p:nvCxnSpPr>
        <p:spPr bwMode="auto">
          <a:xfrm>
            <a:off x="4342160" y="1852464"/>
            <a:ext cx="720080" cy="144016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9" name="Suora nuoliyhdysviiva 28"/>
          <p:cNvCxnSpPr/>
          <p:nvPr/>
        </p:nvCxnSpPr>
        <p:spPr bwMode="auto">
          <a:xfrm flipH="1">
            <a:off x="8878664" y="5092824"/>
            <a:ext cx="72008" cy="360040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2" name="Suora nuoliyhdysviiva 21"/>
          <p:cNvCxnSpPr/>
          <p:nvPr/>
        </p:nvCxnSpPr>
        <p:spPr bwMode="auto">
          <a:xfrm>
            <a:off x="3118024" y="6532984"/>
            <a:ext cx="0" cy="288032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6" name="Suora nuoliyhdysviiva 25"/>
          <p:cNvCxnSpPr/>
          <p:nvPr/>
        </p:nvCxnSpPr>
        <p:spPr bwMode="auto">
          <a:xfrm>
            <a:off x="4558184" y="6677000"/>
            <a:ext cx="72008" cy="288032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Suora nuoliyhdysviiva 29"/>
          <p:cNvCxnSpPr/>
          <p:nvPr/>
        </p:nvCxnSpPr>
        <p:spPr bwMode="auto">
          <a:xfrm>
            <a:off x="7870552" y="6677000"/>
            <a:ext cx="72008" cy="288032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8" name="Ellipsi 37"/>
          <p:cNvSpPr/>
          <p:nvPr/>
        </p:nvSpPr>
        <p:spPr bwMode="auto">
          <a:xfrm>
            <a:off x="6790432" y="2860576"/>
            <a:ext cx="3024336" cy="2592288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0640" tIns="40640" rIns="40640" bIns="4064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Skypes</a:t>
            </a:r>
            <a:r>
              <a:rPr kumimoji="0" lang="fi-FI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+</a:t>
            </a:r>
            <a:endParaRPr kumimoji="0" lang="fi-FI" sz="3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228600" marR="0" indent="0" algn="ctr" defTabSz="5461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3600" dirty="0" err="1" smtClean="0"/>
              <a:t>Studytrips</a:t>
            </a:r>
            <a:endParaRPr kumimoji="0" lang="fi-FI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44" name="Suora nuoliyhdysviiva 43"/>
          <p:cNvCxnSpPr/>
          <p:nvPr/>
        </p:nvCxnSpPr>
        <p:spPr bwMode="auto">
          <a:xfrm>
            <a:off x="6646416" y="4660776"/>
            <a:ext cx="432048" cy="72008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6" name="Suora nuoliyhdysviiva 45"/>
          <p:cNvCxnSpPr/>
          <p:nvPr/>
        </p:nvCxnSpPr>
        <p:spPr bwMode="auto">
          <a:xfrm>
            <a:off x="2974008" y="4228728"/>
            <a:ext cx="1080120" cy="216024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8" name="Suora nuoliyhdysviiva 47"/>
          <p:cNvCxnSpPr/>
          <p:nvPr/>
        </p:nvCxnSpPr>
        <p:spPr bwMode="auto">
          <a:xfrm flipV="1">
            <a:off x="9670752" y="4372744"/>
            <a:ext cx="1008112" cy="72008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" name="Suora nuoliyhdysviiva 51"/>
          <p:cNvCxnSpPr>
            <a:stCxn id="11" idx="3"/>
          </p:cNvCxnSpPr>
          <p:nvPr/>
        </p:nvCxnSpPr>
        <p:spPr bwMode="auto">
          <a:xfrm flipH="1">
            <a:off x="9886778" y="5103059"/>
            <a:ext cx="641010" cy="637837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dist="12700" dir="5400000" algn="ctr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Partners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Sisällön paikkamerkki 3" descr="kvmaat+greysca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611" y="1564432"/>
            <a:ext cx="11796889" cy="818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93C"/>
                </a:solidFill>
                <a:latin typeface="Ubuntu"/>
                <a:ea typeface="Ubuntu"/>
                <a:cs typeface="Ubuntu"/>
                <a:sym typeface="Ubuntu"/>
              </a:rPr>
              <a:t>Looking </a:t>
            </a:r>
            <a:r>
              <a:rPr lang="en-US" dirty="0" smtClean="0">
                <a:solidFill>
                  <a:srgbClr val="00B93C"/>
                </a:solidFill>
                <a:latin typeface="Ubuntu"/>
                <a:ea typeface="Ubuntu"/>
                <a:cs typeface="Ubuntu"/>
                <a:sym typeface="Ubuntu"/>
              </a:rPr>
              <a:t>for Partners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813768" y="2572544"/>
            <a:ext cx="9001000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spcBef>
                <a:spcPts val="512"/>
              </a:spcBef>
              <a:buClr>
                <a:schemeClr val="dk1"/>
              </a:buClr>
              <a:buSzPct val="25000"/>
            </a:pPr>
            <a:r>
              <a:rPr lang="en-US" sz="4000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1. Dune </a:t>
            </a:r>
            <a:r>
              <a:rPr lang="en-US" sz="4000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and coastal area management and </a:t>
            </a:r>
            <a:r>
              <a:rPr lang="en-US" sz="4000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protection</a:t>
            </a:r>
          </a:p>
          <a:p>
            <a:pPr marL="742950" indent="-742950" algn="l">
              <a:spcBef>
                <a:spcPts val="512"/>
              </a:spcBef>
              <a:buClr>
                <a:schemeClr val="dk1"/>
              </a:buClr>
              <a:buSzPct val="25000"/>
              <a:buAutoNum type="arabicPeriod"/>
            </a:pPr>
            <a:endParaRPr lang="en-US" sz="4000" dirty="0" smtClean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742950" indent="-742950" algn="l">
              <a:spcBef>
                <a:spcPts val="512"/>
              </a:spcBef>
              <a:buClr>
                <a:schemeClr val="dk1"/>
              </a:buClr>
              <a:buSzPct val="25000"/>
            </a:pPr>
            <a:r>
              <a:rPr lang="en-US" sz="4000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2. Ecological Villages</a:t>
            </a:r>
            <a:endParaRPr lang="en-US" sz="4000" dirty="0" smtClean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lIns="130025" tIns="64995" rIns="130025" bIns="64995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B93C"/>
              </a:buClr>
              <a:buSzPct val="25000"/>
            </a:pPr>
            <a:r>
              <a:rPr lang="en-US" sz="5600" dirty="0" err="1" smtClean="0">
                <a:solidFill>
                  <a:srgbClr val="00B93C"/>
                </a:solidFill>
                <a:latin typeface="Ubuntu"/>
                <a:ea typeface="Ubuntu"/>
                <a:cs typeface="Ubuntu"/>
                <a:sym typeface="Ubuntu"/>
              </a:rPr>
              <a:t>Muchos</a:t>
            </a:r>
            <a:r>
              <a:rPr lang="en-US" sz="5600" dirty="0" smtClean="0">
                <a:solidFill>
                  <a:srgbClr val="00B93C"/>
                </a:solidFill>
                <a:latin typeface="Ubuntu"/>
                <a:ea typeface="Ubuntu"/>
                <a:cs typeface="Ubuntu"/>
                <a:sym typeface="Ubuntu"/>
              </a:rPr>
              <a:t> gracias</a:t>
            </a:r>
            <a:endParaRPr lang="en-US" sz="5600" dirty="0">
              <a:solidFill>
                <a:srgbClr val="00B93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50240" y="2275841"/>
            <a:ext cx="11689609" cy="5366066"/>
          </a:xfrm>
          <a:prstGeom prst="rect">
            <a:avLst/>
          </a:prstGeom>
          <a:noFill/>
          <a:ln>
            <a:noFill/>
          </a:ln>
        </p:spPr>
        <p:txBody>
          <a:bodyPr lIns="130025" tIns="64995" rIns="130025" bIns="64995" anchor="t" anchorCtr="0">
            <a:noAutofit/>
          </a:bodyPr>
          <a:lstStyle/>
          <a:p>
            <a:pPr marL="487672" indent="-487672" algn="l">
              <a:spcBef>
                <a:spcPts val="0"/>
              </a:spcBef>
              <a:buClr>
                <a:schemeClr val="dk1"/>
              </a:buClr>
            </a:pPr>
            <a:endParaRPr sz="26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spcBef>
                <a:spcPts val="512"/>
              </a:spcBef>
              <a:buClr>
                <a:schemeClr val="dk1"/>
              </a:buClr>
              <a:buSzPct val="25000"/>
            </a:pPr>
            <a:r>
              <a:rPr lang="en-US" sz="5100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Waiting </a:t>
            </a:r>
            <a:r>
              <a:rPr lang="en-US" sz="5100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for your contact </a:t>
            </a:r>
            <a:r>
              <a:rPr lang="fi-FI" sz="5100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!</a:t>
            </a:r>
            <a:endParaRPr lang="fi-FI" sz="51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7261014" y="2930985"/>
            <a:ext cx="5743785" cy="6436925"/>
          </a:xfrm>
          <a:prstGeom prst="rect">
            <a:avLst/>
          </a:prstGeom>
          <a:noFill/>
          <a:ln>
            <a:noFill/>
          </a:ln>
        </p:spPr>
        <p:txBody>
          <a:bodyPr lIns="130025" tIns="64995" rIns="130025" bIns="64995" anchor="t" anchorCtr="0">
            <a:noAutofit/>
          </a:bodyPr>
          <a:lstStyle/>
          <a:p>
            <a:pPr marL="487672" indent="-48767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2800" dirty="0">
              <a:solidFill>
                <a:srgbClr val="00B93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</a:pPr>
            <a:endParaRPr sz="2800" dirty="0">
              <a:solidFill>
                <a:srgbClr val="00B93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87672" indent="-487672" algn="l">
              <a:spcBef>
                <a:spcPts val="569"/>
              </a:spcBef>
              <a:spcAft>
                <a:spcPts val="0"/>
              </a:spcAft>
              <a:buClr>
                <a:srgbClr val="00B93C"/>
              </a:buClr>
              <a:buSzPct val="25000"/>
            </a:pPr>
            <a:r>
              <a:rPr lang="fi-FI" sz="2800" dirty="0">
                <a:solidFill>
                  <a:srgbClr val="00B93C"/>
                </a:solidFill>
                <a:latin typeface="Ubuntu"/>
                <a:ea typeface="Ubuntu"/>
                <a:cs typeface="Ubuntu"/>
                <a:sym typeface="Ubuntu"/>
              </a:rPr>
              <a:t>Jaana Mälkki</a:t>
            </a:r>
          </a:p>
          <a:p>
            <a:pPr marL="487672" indent="-487672" algn="l">
              <a:spcBef>
                <a:spcPts val="569"/>
              </a:spcBef>
              <a:spcAft>
                <a:spcPts val="0"/>
              </a:spcAft>
              <a:buClr>
                <a:srgbClr val="00B93C"/>
              </a:buClr>
              <a:buSzPct val="25000"/>
            </a:pPr>
            <a:r>
              <a:rPr lang="fi-FI" sz="2800" dirty="0">
                <a:solidFill>
                  <a:srgbClr val="00B93C"/>
                </a:solidFill>
                <a:latin typeface="Ubuntu"/>
                <a:ea typeface="Ubuntu"/>
                <a:cs typeface="Ubuntu"/>
                <a:sym typeface="Ubuntu"/>
              </a:rPr>
              <a:t>Karhuseutu ry</a:t>
            </a:r>
          </a:p>
          <a:p>
            <a:pPr marL="487672" indent="-487672" algn="l">
              <a:spcBef>
                <a:spcPts val="569"/>
              </a:spcBef>
              <a:spcAft>
                <a:spcPts val="0"/>
              </a:spcAft>
              <a:buClr>
                <a:srgbClr val="00B93C"/>
              </a:buClr>
              <a:buSzPct val="25000"/>
            </a:pPr>
            <a:r>
              <a:rPr lang="fi-FI" sz="2800" dirty="0">
                <a:solidFill>
                  <a:srgbClr val="00B93C"/>
                </a:solidFill>
                <a:latin typeface="Ubuntu"/>
                <a:ea typeface="Ubuntu"/>
                <a:cs typeface="Ubuntu"/>
                <a:sym typeface="Ubuntu"/>
              </a:rPr>
              <a:t>FINLAND</a:t>
            </a:r>
          </a:p>
          <a:p>
            <a:pPr marL="487672" indent="-487672" algn="l">
              <a:spcBef>
                <a:spcPts val="569"/>
              </a:spcBef>
              <a:spcAft>
                <a:spcPts val="0"/>
              </a:spcAft>
              <a:buClr>
                <a:srgbClr val="00B93C"/>
              </a:buClr>
              <a:buSzPct val="25000"/>
            </a:pPr>
            <a:r>
              <a:rPr lang="fi-FI" sz="2800" dirty="0" err="1">
                <a:solidFill>
                  <a:srgbClr val="00B93C"/>
                </a:solidFill>
                <a:latin typeface="Ubuntu"/>
                <a:ea typeface="Ubuntu"/>
                <a:cs typeface="Ubuntu"/>
                <a:sym typeface="Ubuntu"/>
              </a:rPr>
              <a:t>jaana.malkki@karhuseutu.fi</a:t>
            </a:r>
            <a:endParaRPr lang="fi-FI" sz="2800" dirty="0">
              <a:solidFill>
                <a:srgbClr val="00B93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87672" indent="-487672" algn="l">
              <a:spcBef>
                <a:spcPts val="569"/>
              </a:spcBef>
              <a:spcAft>
                <a:spcPts val="0"/>
              </a:spcAft>
              <a:buClr>
                <a:srgbClr val="00B93C"/>
              </a:buClr>
              <a:buSzPct val="25000"/>
            </a:pPr>
            <a:r>
              <a:rPr lang="fi-FI" sz="2800" dirty="0">
                <a:solidFill>
                  <a:srgbClr val="00B93C"/>
                </a:solidFill>
                <a:latin typeface="Ubuntu"/>
                <a:ea typeface="Ubuntu"/>
                <a:cs typeface="Ubuntu"/>
                <a:sym typeface="Ubuntu"/>
              </a:rPr>
              <a:t>P. + 358 440 926 926</a:t>
            </a:r>
          </a:p>
          <a:p>
            <a:pPr marL="487672" indent="-487672" algn="l">
              <a:spcBef>
                <a:spcPts val="569"/>
              </a:spcBef>
              <a:spcAft>
                <a:spcPts val="0"/>
              </a:spcAft>
              <a:buClr>
                <a:srgbClr val="00B93C"/>
              </a:buClr>
              <a:buSzPct val="25000"/>
            </a:pPr>
            <a:r>
              <a:rPr lang="fi-FI" sz="2800" u="sng" dirty="0" err="1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www.karhuseutu.fi</a:t>
            </a:r>
            <a:endParaRPr lang="fi-FI" sz="2800" u="sng" dirty="0">
              <a:solidFill>
                <a:schemeClr val="hlink"/>
              </a:solidFill>
              <a:latin typeface="Ubuntu"/>
              <a:ea typeface="Ubuntu"/>
              <a:cs typeface="Ubuntu"/>
              <a:sym typeface="Ubuntu"/>
              <a:hlinkClick r:id="rId3"/>
            </a:endParaRPr>
          </a:p>
          <a:p>
            <a:pPr marL="487672" indent="-487672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</a:pPr>
            <a:endParaRPr sz="2800" dirty="0">
              <a:solidFill>
                <a:srgbClr val="00B93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-teema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dist="12700" dir="5400000" algn="ctr" rotWithShape="0">
            <a:srgbClr val="000000">
              <a:alpha val="50000"/>
            </a:srgbClr>
          </a:outerShdw>
        </a:effectLst>
      </a:spPr>
      <a:bodyPr vert="horz" wrap="square" lIns="40640" tIns="40640" rIns="40640" bIns="40640" numCol="1" anchor="ctr" anchorCtr="0" compatLnSpc="1">
        <a:prstTxWarp prst="textNoShape">
          <a:avLst/>
        </a:prstTxWarp>
      </a:bodyPr>
      <a:lstStyle>
        <a:defPPr marL="228600" marR="0" indent="0" algn="ctr" defTabSz="5461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dist="12700" dir="5400000" algn="ctr" rotWithShape="0">
            <a:srgbClr val="000000">
              <a:alpha val="50000"/>
            </a:srgbClr>
          </a:outerShdw>
        </a:effectLst>
      </a:spPr>
      <a:bodyPr vert="horz" wrap="square" lIns="40640" tIns="40640" rIns="40640" bIns="40640" numCol="1" anchor="ctr" anchorCtr="0" compatLnSpc="1">
        <a:prstTxWarp prst="textNoShape">
          <a:avLst/>
        </a:prstTxWarp>
      </a:bodyPr>
      <a:lstStyle>
        <a:defPPr marL="228600" marR="0" indent="0" algn="ctr" defTabSz="5461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89</Words>
  <Application>Microsoft Office PowerPoint</Application>
  <PresentationFormat>Mukautettu</PresentationFormat>
  <Paragraphs>33</Paragraphs>
  <Slides>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Dia 1</vt:lpstr>
      <vt:lpstr>Dia 2</vt:lpstr>
      <vt:lpstr>Dia 3</vt:lpstr>
      <vt:lpstr>Dia 4</vt:lpstr>
      <vt:lpstr>Partners </vt:lpstr>
      <vt:lpstr>Looking for Partners</vt:lpstr>
      <vt:lpstr>Muchos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Leader Karhuseutu</dc:creator>
  <cp:lastModifiedBy>Jaana</cp:lastModifiedBy>
  <cp:revision>86</cp:revision>
  <dcterms:modified xsi:type="dcterms:W3CDTF">2016-10-21T12:21:26Z</dcterms:modified>
</cp:coreProperties>
</file>